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" y="274322"/>
            <a:ext cx="10045337" cy="636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9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617" y="182881"/>
            <a:ext cx="7981406" cy="64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6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4" y="404950"/>
            <a:ext cx="8908869" cy="59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5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9" y="169816"/>
            <a:ext cx="11769634" cy="653143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8242663" y="1750423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1</a:t>
            </a:r>
            <a:endParaRPr lang="ar-IQ" sz="3600" dirty="0"/>
          </a:p>
        </p:txBody>
      </p:sp>
      <p:sp>
        <p:nvSpPr>
          <p:cNvPr id="6" name="شكل بيضاوي 5"/>
          <p:cNvSpPr/>
          <p:nvPr/>
        </p:nvSpPr>
        <p:spPr>
          <a:xfrm>
            <a:off x="3775166" y="1854926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/>
              <a:t>2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06459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561703"/>
            <a:ext cx="10672353" cy="5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27868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2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Century Gothic</vt:lpstr>
      <vt:lpstr>Tahoma</vt:lpstr>
      <vt:lpstr>Wingdings 3</vt:lpstr>
      <vt:lpstr>شريحة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9647801830833</dc:creator>
  <cp:lastModifiedBy>9647801830833</cp:lastModifiedBy>
  <cp:revision>2</cp:revision>
  <dcterms:created xsi:type="dcterms:W3CDTF">2019-12-03T16:41:25Z</dcterms:created>
  <dcterms:modified xsi:type="dcterms:W3CDTF">2019-12-03T17:05:42Z</dcterms:modified>
</cp:coreProperties>
</file>